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454" r:id="rId4"/>
    <p:sldId id="455" r:id="rId5"/>
    <p:sldId id="456" r:id="rId6"/>
    <p:sldId id="258" r:id="rId7"/>
    <p:sldId id="259" r:id="rId8"/>
    <p:sldId id="262" r:id="rId9"/>
    <p:sldId id="260" r:id="rId10"/>
    <p:sldId id="263" r:id="rId11"/>
    <p:sldId id="261" r:id="rId12"/>
    <p:sldId id="449" r:id="rId13"/>
    <p:sldId id="451" r:id="rId14"/>
  </p:sldIdLst>
  <p:sldSz cx="10160000" cy="7620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Lucida Sans" panose="020B060203050402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49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28188-D170-49B6-87D6-17B32BB0C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260D-A146-4FA0-8E11-FAF6D532F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4FC1E-65CF-4DA6-8273-E3207308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73A-372A-4130-A523-8F6C53F8AFDC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BF4BF-7F55-4490-9A96-0ED34506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5A164-11F7-4761-B8ED-C4F835C90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D5B0-EB63-4DEC-A13F-3255FD74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9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CA910-A08C-4473-A8BB-01040659D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2F6E7-917A-4302-87AA-77DEC044E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502DE-2602-4539-9AD5-0662B7AB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73A-372A-4130-A523-8F6C53F8AFDC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C11C3-9BBB-40E4-9B1A-D2772CD9E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E5463-1295-4375-AFE6-71839893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D5B0-EB63-4DEC-A13F-3255FD74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7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9B27D3-9781-4765-AB62-6479A7B69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EEAA24-0F32-4468-AD2D-8527E648D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31859-A060-4202-B362-3E8EB4D1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73A-372A-4130-A523-8F6C53F8AFDC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FDA14-F332-4D68-B6FC-8CBB40B35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67A55-46FA-497C-914F-7864CD3BB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D5B0-EB63-4DEC-A13F-3255FD74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2EB76-B005-423D-BF4F-75FAF5F3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37C65-F739-496F-9345-FB6F756A4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1CD3A-E5D8-4262-8AB7-E3031D73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73A-372A-4130-A523-8F6C53F8AFDC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2B24E-8B18-474A-8F41-D48D5F96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EE4FE-0003-4BCB-89F2-A7F00F80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D5B0-EB63-4DEC-A13F-3255FD74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16315-DE46-4171-B179-82AA88DF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045D8-EABB-4B8E-BC55-D5E5CF983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37DDE-6096-46B0-BEDD-5696D459F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73A-372A-4130-A523-8F6C53F8AFDC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60608-79BD-4A50-AB29-7CCF076D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6061D-B1F8-457B-893C-982C33F41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D5B0-EB63-4DEC-A13F-3255FD74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13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F5FA4-B0AE-40EC-90DD-5FC0C8F8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4ED18-B3B5-43B9-8479-1827C2B0B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5AF88-15E0-4244-8170-88FFBB529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4E87A-A451-44CB-AD25-28620D93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73A-372A-4130-A523-8F6C53F8AFDC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97B6F-49CF-445D-8F9D-71FD1ADC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75156-AB5A-4844-B9E1-519D1D1C1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D5B0-EB63-4DEC-A13F-3255FD74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4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7E62-3F8E-41C0-8FB8-C3985139F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E1195-2654-47A1-8F4C-54943CB07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02AE9-0864-469A-A0E1-3BFA9CEE5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F20CD4-E62A-44DC-B397-965C9B38A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3F84E2-17CF-4535-8E7D-98CAEA56F9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92DE0B-F2C5-4BC6-A027-8CA242DC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73A-372A-4130-A523-8F6C53F8AFDC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DA67BF-F51B-46EF-A359-1357C7B9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4EA344-70BA-410E-A9E6-1E99E923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D5B0-EB63-4DEC-A13F-3255FD74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5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0A05D-10A2-4B8D-AF16-A652596CC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55D121-8991-4781-B5E2-40F61903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73A-372A-4130-A523-8F6C53F8AFDC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C34FF-415B-48C1-B3B5-A4064198C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15322-D0C3-4EEA-B9D6-40917DCEC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D5B0-EB63-4DEC-A13F-3255FD74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7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C35633-B8B7-461D-9E03-7F7F5535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73A-372A-4130-A523-8F6C53F8AFDC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7AE158-F172-48CB-93B4-85AB0B15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19BA7-00A3-413B-85C8-6D8721D6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D5B0-EB63-4DEC-A13F-3255FD74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8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7C32-C549-4831-AAF0-6B88AD6E4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9A3D2-7E0A-434F-9CDC-E1F724853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3B2E8-CCFA-4C00-B83B-A87DACD1F1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92166-9005-4712-9C32-67090ECFD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73A-372A-4130-A523-8F6C53F8AFDC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2AAF5-7ADB-4DCF-8A2F-8672BE63A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4C736-CD5C-4441-BA57-D9AC17D3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D5B0-EB63-4DEC-A13F-3255FD74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7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84508-8653-41CC-9D6B-B564107F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06DE8C-BA85-4B0F-957B-9AA67037E6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89D1C-F8BE-449D-8B56-6142B26E6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ED7A4-2EDD-47D1-AFC2-F1F5026D8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673A-372A-4130-A523-8F6C53F8AFDC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7322E-A963-4436-B1AD-9820CA5D9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7909C-9B10-434A-B2EF-E5536D0E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D5B0-EB63-4DEC-A13F-3255FD74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2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BC7A20-C3C7-4FC2-9628-355FA8A81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AF502-450D-4E76-A5DF-ED0489983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4BE86-E551-47FE-8F11-A8521F17B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3673A-372A-4130-A523-8F6C53F8AFDC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51713-936B-4548-992F-3C1F030CE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78DF3-8CEE-4309-B65A-93FA94D15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0D5B0-EB63-4DEC-A13F-3255FD74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9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1D0140-AF93-4B7A-9F77-71BC0A36BC4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4638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012100-9928-4627-8257-8534D5B232F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EA2617-D53B-4BB3-AB55-B0018057927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828800"/>
            <a:ext cx="9477629" cy="12099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9D1E86-606D-4931-BE51-A068A1EF7EE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368800"/>
            <a:ext cx="9477629" cy="12099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C3F891-BFAC-4B88-86C2-F05BA318F93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91" y="1756387"/>
            <a:ext cx="3991229" cy="9178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72FAD5-AFCF-479E-9049-B88921708AB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805" y="3092132"/>
            <a:ext cx="4143629" cy="12411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346BD1-7E5D-4D74-96DB-6E818919AD9A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6" y="3109722"/>
            <a:ext cx="5264785" cy="11880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2029B0-9918-4E8C-980C-F3EFB0096A2D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6" y="5600509"/>
            <a:ext cx="5496179" cy="9988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69588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FB4F3-A7D4-413C-A146-A51E17E040B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100" y="-177800"/>
            <a:ext cx="10207371" cy="76800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9357C8-BEBB-4AB0-95AF-9A8E7AFD58D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8300"/>
            <a:ext cx="1398524" cy="16435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46DA82-38FA-4870-944D-006B88EB5E14}"/>
              </a:ext>
            </a:extLst>
          </p:cNvPr>
          <p:cNvSpPr txBox="1"/>
          <p:nvPr/>
        </p:nvSpPr>
        <p:spPr>
          <a:xfrm>
            <a:off x="609600" y="2082800"/>
            <a:ext cx="2555875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Lucida Sans" panose="020B0602030504020204" pitchFamily="34" charset="0"/>
              </a:rPr>
              <a:t>D      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3043B7-75BB-4925-B7CB-FF27B5F995C4}"/>
              </a:ext>
            </a:extLst>
          </p:cNvPr>
          <p:cNvSpPr txBox="1"/>
          <p:nvPr/>
        </p:nvSpPr>
        <p:spPr>
          <a:xfrm>
            <a:off x="4076700" y="2984500"/>
            <a:ext cx="552043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Lucida Sans" panose="020B0602030504020204" pitchFamily="34" charset="0"/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1B2B47-655E-44F9-86C9-C1D132F474C3}"/>
              </a:ext>
            </a:extLst>
          </p:cNvPr>
          <p:cNvSpPr txBox="1"/>
          <p:nvPr/>
        </p:nvSpPr>
        <p:spPr>
          <a:xfrm>
            <a:off x="6578600" y="4254500"/>
            <a:ext cx="599669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Lucida Sans" panose="020B0602030504020204" pitchFamily="34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C0AD55-13A4-4EE7-B7DF-A12B1248CBBC}"/>
              </a:ext>
            </a:extLst>
          </p:cNvPr>
          <p:cNvSpPr txBox="1"/>
          <p:nvPr/>
        </p:nvSpPr>
        <p:spPr>
          <a:xfrm>
            <a:off x="8750300" y="5638800"/>
            <a:ext cx="59878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Lucida Sans" panose="020B0602030504020204" pitchFamily="34" charset="0"/>
              </a:rPr>
              <a:t>G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51FCB15-73F0-44A5-889A-5FD8DAD06494}"/>
              </a:ext>
            </a:extLst>
          </p:cNvPr>
          <p:cNvSpPr/>
          <p:nvPr/>
        </p:nvSpPr>
        <p:spPr>
          <a:xfrm>
            <a:off x="10373818" y="1190053"/>
            <a:ext cx="2275975" cy="797094"/>
          </a:xfrm>
          <a:custGeom>
            <a:avLst/>
            <a:gdLst/>
            <a:ahLst/>
            <a:cxnLst/>
            <a:rect l="0" t="0" r="0" b="0"/>
            <a:pathLst>
              <a:path w="2275975" h="797094">
                <a:moveTo>
                  <a:pt x="0" y="0"/>
                </a:moveTo>
                <a:lnTo>
                  <a:pt x="2275974" y="0"/>
                </a:lnTo>
                <a:lnTo>
                  <a:pt x="2275974" y="797093"/>
                </a:lnTo>
                <a:lnTo>
                  <a:pt x="0" y="797093"/>
                </a:lnTo>
                <a:close/>
              </a:path>
            </a:pathLst>
          </a:cu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91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012100-9928-4627-8257-8534D5B232F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EA2617-D53B-4BB3-AB55-B0018057927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828800"/>
            <a:ext cx="9477629" cy="12099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9D1E86-606D-4931-BE51-A068A1EF7EE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368800"/>
            <a:ext cx="9477629" cy="12099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C3F891-BFAC-4B88-86C2-F05BA318F93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205" y="5663374"/>
            <a:ext cx="3991229" cy="9178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72FAD5-AFCF-479E-9049-B88921708AB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805" y="3092132"/>
            <a:ext cx="4143629" cy="12411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346BD1-7E5D-4D74-96DB-6E818919AD9A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6" y="3109722"/>
            <a:ext cx="5264785" cy="11880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2029B0-9918-4E8C-980C-F3EFB0096A2D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6" y="5600509"/>
            <a:ext cx="5496179" cy="9988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234844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012100-9928-4627-8257-8534D5B232F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EA2617-D53B-4BB3-AB55-B0018057927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828800"/>
            <a:ext cx="9477629" cy="12099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9D1E86-606D-4931-BE51-A068A1EF7EE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368800"/>
            <a:ext cx="9477629" cy="12099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C3F891-BFAC-4B88-86C2-F05BA318F93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205" y="5663374"/>
            <a:ext cx="3991229" cy="9178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72FAD5-AFCF-479E-9049-B88921708AB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805" y="3092132"/>
            <a:ext cx="4143629" cy="12411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346BD1-7E5D-4D74-96DB-6E818919AD9A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6" y="3109722"/>
            <a:ext cx="5264785" cy="11880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2029B0-9918-4E8C-980C-F3EFB0096A2D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6" y="5600509"/>
            <a:ext cx="5496179" cy="9988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72553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B98567-F4FD-40E1-8927-48EA8525DEC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45969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DA7FBE0-DF56-4A11-8AC4-EAFD4BACC9AB}"/>
              </a:ext>
            </a:extLst>
          </p:cNvPr>
          <p:cNvSpPr/>
          <p:nvPr/>
        </p:nvSpPr>
        <p:spPr>
          <a:xfrm>
            <a:off x="10387340" y="391361"/>
            <a:ext cx="2095501" cy="927435"/>
          </a:xfrm>
          <a:custGeom>
            <a:avLst/>
            <a:gdLst/>
            <a:ahLst/>
            <a:cxnLst/>
            <a:rect l="0" t="0" r="0" b="0"/>
            <a:pathLst>
              <a:path w="2095501" h="927435">
                <a:moveTo>
                  <a:pt x="0" y="0"/>
                </a:moveTo>
                <a:lnTo>
                  <a:pt x="2095500" y="0"/>
                </a:lnTo>
                <a:lnTo>
                  <a:pt x="2095500" y="927434"/>
                </a:lnTo>
                <a:lnTo>
                  <a:pt x="0" y="927434"/>
                </a:lnTo>
                <a:close/>
              </a:path>
            </a:pathLst>
          </a:custGeom>
          <a:solidFill>
            <a:srgbClr val="32CD32"/>
          </a:solidFill>
          <a:ln w="38100" cap="flat" cmpd="sng" algn="ctr">
            <a:solidFill>
              <a:srgbClr val="32CD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B98567-F4FD-40E1-8927-48EA8525DEC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3"/>
            <a:ext cx="10245969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DA7FBE0-DF56-4A11-8AC4-EAFD4BACC9AB}"/>
              </a:ext>
            </a:extLst>
          </p:cNvPr>
          <p:cNvSpPr/>
          <p:nvPr/>
        </p:nvSpPr>
        <p:spPr>
          <a:xfrm>
            <a:off x="10387340" y="391361"/>
            <a:ext cx="2095501" cy="927436"/>
          </a:xfrm>
          <a:custGeom>
            <a:avLst/>
            <a:gdLst/>
            <a:ahLst/>
            <a:cxnLst/>
            <a:rect l="0" t="0" r="0" b="0"/>
            <a:pathLst>
              <a:path w="2095501" h="927435">
                <a:moveTo>
                  <a:pt x="0" y="0"/>
                </a:moveTo>
                <a:lnTo>
                  <a:pt x="2095500" y="0"/>
                </a:lnTo>
                <a:lnTo>
                  <a:pt x="2095500" y="927434"/>
                </a:lnTo>
                <a:lnTo>
                  <a:pt x="0" y="927434"/>
                </a:lnTo>
                <a:close/>
              </a:path>
            </a:pathLst>
          </a:custGeom>
          <a:solidFill>
            <a:srgbClr val="32CD32"/>
          </a:solidFill>
          <a:ln w="38100" cap="flat" cmpd="sng" algn="ctr">
            <a:solidFill>
              <a:srgbClr val="32CD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84824-231C-4E81-BD45-F2BA18351AFC}"/>
              </a:ext>
            </a:extLst>
          </p:cNvPr>
          <p:cNvSpPr txBox="1"/>
          <p:nvPr/>
        </p:nvSpPr>
        <p:spPr>
          <a:xfrm>
            <a:off x="1439334" y="5842001"/>
            <a:ext cx="9567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89" i="1" dirty="0">
                <a:latin typeface="Lucida Sans" panose="020B0602030504020204" pitchFamily="34" charset="0"/>
                <a:cs typeface="Aharoni" panose="02010803020104030203" pitchFamily="2" charset="-79"/>
              </a:rPr>
              <a:t>            </a:t>
            </a:r>
            <a:r>
              <a:rPr lang="en-US" sz="6000" i="1" dirty="0">
                <a:latin typeface="Lucida Sans" panose="020B0602030504020204" pitchFamily="34" charset="0"/>
                <a:cs typeface="Aharoni" panose="02010803020104030203" pitchFamily="2" charset="-79"/>
              </a:rPr>
              <a:t>Throw   =     D</a:t>
            </a:r>
          </a:p>
        </p:txBody>
      </p:sp>
    </p:spTree>
    <p:extLst>
      <p:ext uri="{BB962C8B-B14F-4D97-AF65-F5344CB8AC3E}">
        <p14:creationId xmlns:p14="http://schemas.microsoft.com/office/powerpoint/2010/main" val="3337464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B98567-F4FD-40E1-8927-48EA8525DEC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0"/>
            <a:ext cx="10414000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DA7FBE0-DF56-4A11-8AC4-EAFD4BACC9AB}"/>
              </a:ext>
            </a:extLst>
          </p:cNvPr>
          <p:cNvSpPr/>
          <p:nvPr/>
        </p:nvSpPr>
        <p:spPr>
          <a:xfrm>
            <a:off x="10387340" y="391361"/>
            <a:ext cx="2095501" cy="927436"/>
          </a:xfrm>
          <a:custGeom>
            <a:avLst/>
            <a:gdLst/>
            <a:ahLst/>
            <a:cxnLst/>
            <a:rect l="0" t="0" r="0" b="0"/>
            <a:pathLst>
              <a:path w="2095501" h="927435">
                <a:moveTo>
                  <a:pt x="0" y="0"/>
                </a:moveTo>
                <a:lnTo>
                  <a:pt x="2095500" y="0"/>
                </a:lnTo>
                <a:lnTo>
                  <a:pt x="2095500" y="927434"/>
                </a:lnTo>
                <a:lnTo>
                  <a:pt x="0" y="927434"/>
                </a:lnTo>
                <a:close/>
              </a:path>
            </a:pathLst>
          </a:custGeom>
          <a:solidFill>
            <a:srgbClr val="32CD32"/>
          </a:solidFill>
          <a:ln w="38100" cap="flat" cmpd="sng" algn="ctr">
            <a:solidFill>
              <a:srgbClr val="32CD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CDEB3F-4CA7-4488-BD30-D884FFC7C5C7}"/>
              </a:ext>
            </a:extLst>
          </p:cNvPr>
          <p:cNvSpPr txBox="1"/>
          <p:nvPr/>
        </p:nvSpPr>
        <p:spPr>
          <a:xfrm>
            <a:off x="169333" y="6180666"/>
            <a:ext cx="9990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>
                <a:latin typeface="Lucida Sans" panose="020B0602030504020204" pitchFamily="34" charset="0"/>
                <a:cs typeface="Aharoni" panose="02010803020104030203" pitchFamily="2" charset="-79"/>
              </a:rPr>
              <a:t>Throw = D      Drop  = G </a:t>
            </a:r>
          </a:p>
        </p:txBody>
      </p:sp>
    </p:spTree>
    <p:extLst>
      <p:ext uri="{BB962C8B-B14F-4D97-AF65-F5344CB8AC3E}">
        <p14:creationId xmlns:p14="http://schemas.microsoft.com/office/powerpoint/2010/main" val="68915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B98567-F4FD-40E1-8927-48EA8525DEC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0"/>
            <a:ext cx="10414000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DA7FBE0-DF56-4A11-8AC4-EAFD4BACC9AB}"/>
              </a:ext>
            </a:extLst>
          </p:cNvPr>
          <p:cNvSpPr/>
          <p:nvPr/>
        </p:nvSpPr>
        <p:spPr>
          <a:xfrm>
            <a:off x="10387340" y="391361"/>
            <a:ext cx="2095501" cy="927436"/>
          </a:xfrm>
          <a:custGeom>
            <a:avLst/>
            <a:gdLst/>
            <a:ahLst/>
            <a:cxnLst/>
            <a:rect l="0" t="0" r="0" b="0"/>
            <a:pathLst>
              <a:path w="2095501" h="927435">
                <a:moveTo>
                  <a:pt x="0" y="0"/>
                </a:moveTo>
                <a:lnTo>
                  <a:pt x="2095500" y="0"/>
                </a:lnTo>
                <a:lnTo>
                  <a:pt x="2095500" y="927434"/>
                </a:lnTo>
                <a:lnTo>
                  <a:pt x="0" y="927434"/>
                </a:lnTo>
                <a:close/>
              </a:path>
            </a:pathLst>
          </a:custGeom>
          <a:solidFill>
            <a:srgbClr val="32CD32"/>
          </a:solidFill>
          <a:ln w="38100" cap="flat" cmpd="sng" algn="ctr">
            <a:solidFill>
              <a:srgbClr val="32CD32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CDEB3F-4CA7-4488-BD30-D884FFC7C5C7}"/>
              </a:ext>
            </a:extLst>
          </p:cNvPr>
          <p:cNvSpPr txBox="1"/>
          <p:nvPr/>
        </p:nvSpPr>
        <p:spPr>
          <a:xfrm>
            <a:off x="-169334" y="6180667"/>
            <a:ext cx="10244667" cy="77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atin typeface="Lucida Sans" panose="020B0602030504020204" pitchFamily="34" charset="0"/>
                <a:cs typeface="Aharoni" panose="02010803020104030203" pitchFamily="2" charset="-79"/>
              </a:rPr>
              <a:t> </a:t>
            </a:r>
            <a:r>
              <a:rPr lang="en-US" sz="4444" i="1" dirty="0">
                <a:latin typeface="Lucida Sans" panose="020B0602030504020204" pitchFamily="34" charset="0"/>
                <a:cs typeface="Aharoni" panose="02010803020104030203" pitchFamily="2" charset="-79"/>
              </a:rPr>
              <a:t>Throw = D    Drop = G   Pick up = A</a:t>
            </a:r>
          </a:p>
        </p:txBody>
      </p:sp>
    </p:spTree>
    <p:extLst>
      <p:ext uri="{BB962C8B-B14F-4D97-AF65-F5344CB8AC3E}">
        <p14:creationId xmlns:p14="http://schemas.microsoft.com/office/powerpoint/2010/main" val="2119029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012100-9928-4627-8257-8534D5B232F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EA2617-D53B-4BB3-AB55-B0018057927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828800"/>
            <a:ext cx="9477629" cy="12099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9D1E86-606D-4931-BE51-A068A1EF7EE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368800"/>
            <a:ext cx="9477629" cy="12099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C3F891-BFAC-4B88-86C2-F05BA318F93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91" y="1756387"/>
            <a:ext cx="3991229" cy="9178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72FAD5-AFCF-479E-9049-B88921708AB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992" y="-7806"/>
            <a:ext cx="4143629" cy="12411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346BD1-7E5D-4D74-96DB-6E818919AD9A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91" y="3354096"/>
            <a:ext cx="5264785" cy="11880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2029B0-9918-4E8C-980C-F3EFB0096A2D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797" y="5079301"/>
            <a:ext cx="5496179" cy="9988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12787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6DF531-964F-4FFE-914C-E3176C7A1F9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8100"/>
            <a:ext cx="10332974" cy="73738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CB06D6-2302-4667-9B77-2336A0CBE6C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30" y="1499469"/>
            <a:ext cx="1398524" cy="16435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8314B4-7EB8-4206-A549-1449FE1687B6}"/>
              </a:ext>
            </a:extLst>
          </p:cNvPr>
          <p:cNvSpPr txBox="1"/>
          <p:nvPr/>
        </p:nvSpPr>
        <p:spPr>
          <a:xfrm>
            <a:off x="2552700" y="2019300"/>
            <a:ext cx="4762500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Lucida Sans" panose="020B0602030504020204" pitchFamily="34" charset="0"/>
              </a:rPr>
              <a:t>   C              </a:t>
            </a:r>
          </a:p>
          <a:p>
            <a:r>
              <a:rPr lang="en-US" sz="2800" b="1" dirty="0">
                <a:solidFill>
                  <a:srgbClr val="000000"/>
                </a:solidFill>
                <a:latin typeface="Lucida Sans" panose="020B0602030504020204" pitchFamily="34" charset="0"/>
              </a:rPr>
              <a:t>		B            BB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23507AC-06E8-4324-9223-74529D95C078}"/>
              </a:ext>
            </a:extLst>
          </p:cNvPr>
          <p:cNvSpPr/>
          <p:nvPr/>
        </p:nvSpPr>
        <p:spPr>
          <a:xfrm>
            <a:off x="10589152" y="1095659"/>
            <a:ext cx="2225676" cy="807621"/>
          </a:xfrm>
          <a:custGeom>
            <a:avLst/>
            <a:gdLst/>
            <a:ahLst/>
            <a:cxnLst/>
            <a:rect l="0" t="0" r="0" b="0"/>
            <a:pathLst>
              <a:path w="2225676" h="807621">
                <a:moveTo>
                  <a:pt x="0" y="0"/>
                </a:moveTo>
                <a:lnTo>
                  <a:pt x="2225675" y="0"/>
                </a:lnTo>
                <a:lnTo>
                  <a:pt x="2225675" y="807620"/>
                </a:lnTo>
                <a:lnTo>
                  <a:pt x="0" y="807620"/>
                </a:lnTo>
                <a:close/>
              </a:path>
            </a:pathLst>
          </a:cu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11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012100-9928-4627-8257-8534D5B232F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EA2617-D53B-4BB3-AB55-B0018057927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828800"/>
            <a:ext cx="9477629" cy="12099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9D1E86-606D-4931-BE51-A068A1EF7EE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4368800"/>
            <a:ext cx="9477629" cy="12099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C3F891-BFAC-4B88-86C2-F05BA318F93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91" y="1828800"/>
            <a:ext cx="3991229" cy="9178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72FAD5-AFCF-479E-9049-B88921708ABF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992" y="-7806"/>
            <a:ext cx="4143629" cy="12411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346BD1-7E5D-4D74-96DB-6E818919AD9A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6" y="3109722"/>
            <a:ext cx="5264785" cy="11880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2029B0-9918-4E8C-980C-F3EFB0096A2D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6" y="5600509"/>
            <a:ext cx="5496179" cy="9988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912612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5D92B-D59D-4E1F-AF86-E8F95CF213E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686" y="-109842"/>
            <a:ext cx="10207371" cy="76800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D7A389-5122-4EAB-A5D9-9BD1B6A1F61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9" y="2505646"/>
            <a:ext cx="1398524" cy="16435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79C5A5-F466-4E4F-BA72-A2AC605A3968}"/>
              </a:ext>
            </a:extLst>
          </p:cNvPr>
          <p:cNvSpPr txBox="1"/>
          <p:nvPr/>
        </p:nvSpPr>
        <p:spPr>
          <a:xfrm>
            <a:off x="355600" y="4292600"/>
            <a:ext cx="573481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Lucida Sans" panose="020B0602030504020204" pitchFamily="34" charset="0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2E83B6-2A9B-4ED0-AD57-E555A936BD24}"/>
              </a:ext>
            </a:extLst>
          </p:cNvPr>
          <p:cNvSpPr txBox="1"/>
          <p:nvPr/>
        </p:nvSpPr>
        <p:spPr>
          <a:xfrm>
            <a:off x="1816100" y="5511800"/>
            <a:ext cx="5933084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Lucida Sans" panose="020B0602030504020204" pitchFamily="34" charset="0"/>
              </a:rPr>
              <a:t>A     </a:t>
            </a:r>
            <a:r>
              <a:rPr lang="en-US" sz="2800" b="1" dirty="0" err="1">
                <a:solidFill>
                  <a:srgbClr val="000000"/>
                </a:solidFill>
                <a:latin typeface="Lucida Sans" panose="020B0602030504020204" pitchFamily="34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Lucida Sans" panose="020B0602030504020204" pitchFamily="34" charset="0"/>
              </a:rPr>
              <a:t>                       </a:t>
            </a:r>
            <a:r>
              <a:rPr lang="en-US" sz="2800" b="1" dirty="0" err="1">
                <a:solidFill>
                  <a:srgbClr val="000000"/>
                </a:solidFill>
                <a:latin typeface="Lucida Sans" panose="020B0602030504020204" pitchFamily="34" charset="0"/>
              </a:rPr>
              <a:t>A</a:t>
            </a:r>
            <a:endParaRPr lang="en-US" sz="2800" b="1" dirty="0">
              <a:solidFill>
                <a:srgbClr val="000000"/>
              </a:solidFill>
              <a:latin typeface="Lucida Sans" panose="020B0602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F387DE-7720-4A1C-9C73-4CE1C5D13E52}"/>
              </a:ext>
            </a:extLst>
          </p:cNvPr>
          <p:cNvSpPr txBox="1"/>
          <p:nvPr/>
        </p:nvSpPr>
        <p:spPr>
          <a:xfrm>
            <a:off x="4978400" y="4394200"/>
            <a:ext cx="573481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Lucida Sans" panose="020B0602030504020204" pitchFamily="34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BC8E54-66C4-43DE-A074-AFDB127C2DCB}"/>
              </a:ext>
            </a:extLst>
          </p:cNvPr>
          <p:cNvSpPr txBox="1"/>
          <p:nvPr/>
        </p:nvSpPr>
        <p:spPr>
          <a:xfrm>
            <a:off x="8207201" y="1693007"/>
            <a:ext cx="610108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2800" b="1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Lucida Sans" panose="020B0602030504020204" pitchFamily="34" charset="0"/>
              </a:rPr>
              <a:t>D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EA1905D-F4DB-4A89-B6C9-95DBC38F1012}"/>
              </a:ext>
            </a:extLst>
          </p:cNvPr>
          <p:cNvSpPr/>
          <p:nvPr/>
        </p:nvSpPr>
        <p:spPr>
          <a:xfrm>
            <a:off x="10850615" y="295115"/>
            <a:ext cx="2240883" cy="822158"/>
          </a:xfrm>
          <a:custGeom>
            <a:avLst/>
            <a:gdLst/>
            <a:ahLst/>
            <a:cxnLst/>
            <a:rect l="0" t="0" r="0" b="0"/>
            <a:pathLst>
              <a:path w="2240883" h="822158">
                <a:moveTo>
                  <a:pt x="0" y="0"/>
                </a:moveTo>
                <a:lnTo>
                  <a:pt x="2240882" y="0"/>
                </a:lnTo>
                <a:lnTo>
                  <a:pt x="2240882" y="822157"/>
                </a:lnTo>
                <a:lnTo>
                  <a:pt x="0" y="822157"/>
                </a:lnTo>
                <a:close/>
              </a:path>
            </a:pathLst>
          </a:custGeom>
          <a:solidFill>
            <a:srgbClr val="00008B"/>
          </a:solidFill>
          <a:ln w="38100" cap="flat" cmpd="sng" algn="ctr">
            <a:solidFill>
              <a:srgbClr val="00008B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9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34</Words>
  <Application>Microsoft Office PowerPoint</Application>
  <PresentationFormat>Custom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Lucida Sans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</dc:creator>
  <cp:lastModifiedBy>Lynn</cp:lastModifiedBy>
  <cp:revision>11</cp:revision>
  <dcterms:created xsi:type="dcterms:W3CDTF">2019-08-25T20:13:48Z</dcterms:created>
  <dcterms:modified xsi:type="dcterms:W3CDTF">2019-08-26T01:32:11Z</dcterms:modified>
</cp:coreProperties>
</file>